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2" d="100"/>
          <a:sy n="112" d="100"/>
        </p:scale>
        <p:origin x="3822" y="96"/>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1/10/2020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295008204"/>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 Power</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19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6 paper, 7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B1636C54-9957-4B4E-9CCE-B1093A726F83}"/>
              </a:ext>
            </a:extLst>
          </p:cNvPr>
          <p:cNvPicPr>
            <a:picLocks noChangeAspect="1"/>
          </p:cNvPicPr>
          <p:nvPr/>
        </p:nvPicPr>
        <p:blipFill>
          <a:blip r:embed="rId5"/>
          <a:stretch>
            <a:fillRect/>
          </a:stretch>
        </p:blipFill>
        <p:spPr>
          <a:xfrm>
            <a:off x="180474" y="3580687"/>
            <a:ext cx="7027110" cy="486101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Star Power</a:t>
            </a:r>
          </a:p>
          <a:p>
            <a:pPr algn="ctr"/>
            <a:r>
              <a:rPr lang="en-US" b="1" dirty="0"/>
              <a:t>Written Stage Briefing</a:t>
            </a:r>
          </a:p>
          <a:p>
            <a:r>
              <a:rPr lang="en-US" dirty="0"/>
              <a:t>Star Power is a 19 round, 95 point, Comstock field course. There are six USPSA targets, two mini poppers, and five falling plates.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Loaded carbine is held with both hands, safety on, shouldered.</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1461</TotalTime>
  <Words>188</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2020-01-10T19:46:05Z</dcterms:modified>
  <cp:category>Shooting</cp:category>
</cp:coreProperties>
</file>

<file path=docProps/thumbnail.jpeg>
</file>